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bookmarkIdSeed="2">
  <p:sldMasterIdLst>
    <p:sldMasterId id="2147483648" r:id="rId1"/>
  </p:sldMasterIdLst>
  <p:notesMasterIdLst>
    <p:notesMasterId r:id="rId28"/>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omic Sans MS" panose="030F0702030302020204" pitchFamily="66"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0"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4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learn.javascript.ru/rest-parameters-spread-operator#ostatochnye-parametry"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learn.javascript.ru/rest-parameters-spread-operator#the-arguments-variable"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2F0FF"/>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2F0FF"/>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dirty="0">
                <a:solidFill>
                  <a:srgbClr val="595959"/>
                </a:solidFill>
                <a:latin typeface="Comic Sans MS" panose="030F0702030302020204" pitchFamily="66" charset="0"/>
                <a:ea typeface="Rubik"/>
                <a:cs typeface="Rubik"/>
                <a:sym typeface="Rubik"/>
              </a:rPr>
              <a:t>Lorem ipsum </a:t>
            </a:r>
            <a:r>
              <a:rPr lang="en-GB" dirty="0" err="1">
                <a:solidFill>
                  <a:srgbClr val="595959"/>
                </a:solidFill>
                <a:latin typeface="Comic Sans MS" panose="030F0702030302020204" pitchFamily="66" charset="0"/>
                <a:ea typeface="Rubik"/>
                <a:cs typeface="Rubik"/>
                <a:sym typeface="Rubik"/>
              </a:rPr>
              <a:t>dolor</a:t>
            </a:r>
            <a:r>
              <a:rPr lang="en-GB" dirty="0">
                <a:solidFill>
                  <a:srgbClr val="595959"/>
                </a:solidFill>
                <a:latin typeface="Comic Sans MS" panose="030F0702030302020204" pitchFamily="66" charset="0"/>
                <a:ea typeface="Rubik"/>
                <a:cs typeface="Rubik"/>
                <a:sym typeface="Rubik"/>
              </a:rPr>
              <a:t> sit </a:t>
            </a:r>
            <a:r>
              <a:rPr lang="en-GB" dirty="0" err="1">
                <a:solidFill>
                  <a:srgbClr val="595959"/>
                </a:solidFill>
                <a:latin typeface="Comic Sans MS" panose="030F0702030302020204" pitchFamily="66" charset="0"/>
                <a:ea typeface="Rubik"/>
                <a:cs typeface="Rubik"/>
                <a:sym typeface="Rubik"/>
              </a:rPr>
              <a:t>amet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consectetur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adipiscing</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elit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sed</a:t>
            </a:r>
            <a:r>
              <a:rPr lang="en-GB" dirty="0">
                <a:solidFill>
                  <a:srgbClr val="595959"/>
                </a:solidFill>
                <a:latin typeface="Comic Sans MS" panose="030F0702030302020204" pitchFamily="66" charset="0"/>
                <a:ea typeface="Rubik"/>
                <a:cs typeface="Rubik"/>
                <a:sym typeface="Rubik"/>
              </a:rPr>
              <a:t> do </a:t>
            </a:r>
            <a:r>
              <a:rPr lang="en-GB" dirty="0" err="1">
                <a:solidFill>
                  <a:srgbClr val="595959"/>
                </a:solidFill>
                <a:latin typeface="Comic Sans MS" panose="030F0702030302020204" pitchFamily="66" charset="0"/>
                <a:ea typeface="Rubik"/>
                <a:cs typeface="Rubik"/>
                <a:sym typeface="Rubik"/>
              </a:rPr>
              <a:t>eiusmod</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tempor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incididunt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labore</a:t>
            </a:r>
            <a:r>
              <a:rPr lang="en-GB" dirty="0">
                <a:solidFill>
                  <a:srgbClr val="595959"/>
                </a:solidFill>
                <a:latin typeface="Comic Sans MS" panose="030F0702030302020204" pitchFamily="66" charset="0"/>
                <a:ea typeface="Rubik"/>
                <a:cs typeface="Rubik"/>
                <a:sym typeface="Rubik"/>
              </a:rPr>
              <a:t> et dolore magna </a:t>
            </a:r>
            <a:r>
              <a:rPr lang="en-GB" dirty="0" err="1">
                <a:solidFill>
                  <a:srgbClr val="595959"/>
                </a:solidFill>
                <a:latin typeface="Comic Sans MS" panose="030F0702030302020204" pitchFamily="66" charset="0"/>
                <a:ea typeface="Rubik"/>
                <a:cs typeface="Rubik"/>
                <a:sym typeface="Rubik"/>
              </a:rPr>
              <a:t>aliqua</a:t>
            </a:r>
            <a:r>
              <a:rPr lang="en-GB" dirty="0">
                <a:solidFill>
                  <a:srgbClr val="595959"/>
                </a:solidFill>
                <a:latin typeface="Comic Sans MS" panose="030F0702030302020204" pitchFamily="66" charset="0"/>
                <a:ea typeface="Rubik"/>
                <a:cs typeface="Rubik"/>
                <a:sym typeface="Rubik"/>
              </a:rPr>
              <a:t>. Ut </a:t>
            </a:r>
            <a:r>
              <a:rPr lang="en-GB" dirty="0" err="1">
                <a:solidFill>
                  <a:srgbClr val="595959"/>
                </a:solidFill>
                <a:latin typeface="Comic Sans MS" panose="030F0702030302020204" pitchFamily="66" charset="0"/>
                <a:ea typeface="Rubik"/>
                <a:cs typeface="Rubik"/>
                <a:sym typeface="Rubik"/>
              </a:rPr>
              <a:t>enim</a:t>
            </a:r>
            <a:r>
              <a:rPr lang="en-GB" dirty="0">
                <a:solidFill>
                  <a:srgbClr val="595959"/>
                </a:solidFill>
                <a:latin typeface="Comic Sans MS" panose="030F0702030302020204" pitchFamily="66" charset="0"/>
                <a:ea typeface="Rubik"/>
                <a:cs typeface="Rubik"/>
                <a:sym typeface="Rubik"/>
              </a:rPr>
              <a:t> ad minim </a:t>
            </a:r>
            <a:r>
              <a:rPr lang="en-GB" dirty="0" err="1">
                <a:solidFill>
                  <a:srgbClr val="595959"/>
                </a:solidFill>
                <a:latin typeface="Comic Sans MS" panose="030F0702030302020204" pitchFamily="66" charset="0"/>
                <a:ea typeface="Rubik"/>
                <a:cs typeface="Rubik"/>
                <a:sym typeface="Rubik"/>
              </a:rPr>
              <a:t>veniam</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quis</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nostrud</a:t>
            </a:r>
            <a:r>
              <a:rPr lang="en-GB" dirty="0">
                <a:solidFill>
                  <a:srgbClr val="595959"/>
                </a:solidFill>
                <a:latin typeface="Comic Sans MS" panose="030F0702030302020204" pitchFamily="66" charset="0"/>
                <a:ea typeface="Rubik"/>
                <a:cs typeface="Rubik"/>
                <a:sym typeface="Rubik"/>
              </a:rPr>
              <a:t> exercitation </a:t>
            </a:r>
            <a:r>
              <a:rPr lang="en-GB" dirty="0" err="1">
                <a:solidFill>
                  <a:srgbClr val="595959"/>
                </a:solidFill>
                <a:latin typeface="Comic Sans MS" panose="030F0702030302020204" pitchFamily="66" charset="0"/>
                <a:ea typeface="Rubik"/>
                <a:cs typeface="Rubik"/>
                <a:sym typeface="Rubik"/>
              </a:rPr>
              <a:t>ullamco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laboris</a:t>
            </a:r>
            <a:r>
              <a:rPr lang="en-GB" dirty="0">
                <a:solidFill>
                  <a:srgbClr val="595959"/>
                </a:solidFill>
                <a:latin typeface="Comic Sans MS" panose="030F0702030302020204" pitchFamily="66" charset="0"/>
                <a:ea typeface="Rubik"/>
                <a:cs typeface="Rubik"/>
                <a:sym typeface="Rubik"/>
              </a:rPr>
              <a:t> nisi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aliquip</a:t>
            </a:r>
            <a:r>
              <a:rPr lang="en-GB" dirty="0">
                <a:solidFill>
                  <a:srgbClr val="595959"/>
                </a:solidFill>
                <a:latin typeface="Comic Sans MS" panose="030F0702030302020204" pitchFamily="66" charset="0"/>
                <a:ea typeface="Rubik"/>
                <a:cs typeface="Rubik"/>
                <a:sym typeface="Rubik"/>
              </a:rPr>
              <a:t> ex </a:t>
            </a:r>
            <a:r>
              <a:rPr lang="en-GB" dirty="0" err="1">
                <a:solidFill>
                  <a:srgbClr val="595959"/>
                </a:solidFill>
                <a:latin typeface="Comic Sans MS" panose="030F0702030302020204" pitchFamily="66" charset="0"/>
                <a:ea typeface="Rubik"/>
                <a:cs typeface="Rubik"/>
                <a:sym typeface="Rubik"/>
              </a:rPr>
              <a:t>ea</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commodo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consequat</a:t>
            </a:r>
            <a:r>
              <a:rPr lang="en-GB" dirty="0">
                <a:solidFill>
                  <a:srgbClr val="595959"/>
                </a:solidFill>
                <a:latin typeface="Comic Sans MS" panose="030F0702030302020204" pitchFamily="66" charset="0"/>
                <a:ea typeface="Rubik"/>
                <a:cs typeface="Rubik"/>
                <a:sym typeface="Rubik"/>
              </a:rPr>
              <a:t>.</a:t>
            </a:r>
          </a:p>
          <a:p>
            <a:pPr marL="0" lvl="0" indent="0" algn="l" rtl="0">
              <a:lnSpc>
                <a:spcPct val="120000"/>
              </a:lnSpc>
              <a:spcBef>
                <a:spcPts val="0"/>
              </a:spcBef>
              <a:spcAft>
                <a:spcPts val="0"/>
              </a:spcAft>
              <a:buClr>
                <a:schemeClr val="dk1"/>
              </a:buClr>
              <a:buSzPts val="1100"/>
              <a:buFont typeface="Arial"/>
              <a:buNone/>
            </a:pPr>
            <a:endParaRPr lang="en-GB" dirty="0">
              <a:solidFill>
                <a:srgbClr val="595959"/>
              </a:solidFill>
              <a:latin typeface="Comic Sans MS" panose="030F0702030302020204" pitchFamily="66" charset="0"/>
              <a:ea typeface="Rubik"/>
              <a:cs typeface="Rubik"/>
              <a:sym typeface="Rubik"/>
            </a:endParaRPr>
          </a:p>
          <a:p>
            <a:pPr marL="0" lvl="0" indent="0" algn="l" rtl="0">
              <a:lnSpc>
                <a:spcPct val="120000"/>
              </a:lnSpc>
              <a:spcBef>
                <a:spcPts val="0"/>
              </a:spcBef>
              <a:spcAft>
                <a:spcPts val="0"/>
              </a:spcAft>
              <a:buNone/>
            </a:pPr>
            <a:r>
              <a:rPr lang="en-GB" dirty="0">
                <a:solidFill>
                  <a:srgbClr val="595959"/>
                </a:solidFill>
                <a:latin typeface="Comic Sans MS" panose="030F0702030302020204" pitchFamily="66" charset="0"/>
                <a:ea typeface="Rubik"/>
                <a:cs typeface="Rubik"/>
                <a:sym typeface="Rubik"/>
              </a:rPr>
              <a:t>Lorem ipsum </a:t>
            </a:r>
            <a:r>
              <a:rPr lang="en-GB" dirty="0" err="1">
                <a:solidFill>
                  <a:srgbClr val="595959"/>
                </a:solidFill>
                <a:latin typeface="Comic Sans MS" panose="030F0702030302020204" pitchFamily="66" charset="0"/>
                <a:ea typeface="Rubik"/>
                <a:cs typeface="Rubik"/>
                <a:sym typeface="Rubik"/>
              </a:rPr>
              <a:t>dolor</a:t>
            </a:r>
            <a:r>
              <a:rPr lang="en-GB" dirty="0">
                <a:solidFill>
                  <a:srgbClr val="595959"/>
                </a:solidFill>
                <a:latin typeface="Comic Sans MS" panose="030F0702030302020204" pitchFamily="66" charset="0"/>
                <a:ea typeface="Rubik"/>
                <a:cs typeface="Rubik"/>
                <a:sym typeface="Rubik"/>
              </a:rPr>
              <a:t> sit </a:t>
            </a:r>
            <a:r>
              <a:rPr lang="en-GB" dirty="0" err="1">
                <a:solidFill>
                  <a:srgbClr val="595959"/>
                </a:solidFill>
                <a:latin typeface="Comic Sans MS" panose="030F0702030302020204" pitchFamily="66" charset="0"/>
                <a:ea typeface="Rubik"/>
                <a:cs typeface="Rubik"/>
                <a:sym typeface="Rubik"/>
              </a:rPr>
              <a:t>amet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consectetur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adipiscing</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elit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sed</a:t>
            </a:r>
            <a:r>
              <a:rPr lang="en-GB" dirty="0">
                <a:solidFill>
                  <a:srgbClr val="595959"/>
                </a:solidFill>
                <a:latin typeface="Comic Sans MS" panose="030F0702030302020204" pitchFamily="66" charset="0"/>
                <a:ea typeface="Rubik"/>
                <a:cs typeface="Rubik"/>
                <a:sym typeface="Rubik"/>
              </a:rPr>
              <a:t> do </a:t>
            </a:r>
            <a:r>
              <a:rPr lang="en-GB" dirty="0" err="1">
                <a:solidFill>
                  <a:srgbClr val="595959"/>
                </a:solidFill>
                <a:latin typeface="Comic Sans MS" panose="030F0702030302020204" pitchFamily="66" charset="0"/>
                <a:ea typeface="Rubik"/>
                <a:cs typeface="Rubik"/>
                <a:sym typeface="Rubik"/>
              </a:rPr>
              <a:t>eiusmod</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tempor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incididunt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labore</a:t>
            </a:r>
            <a:r>
              <a:rPr lang="en-GB" dirty="0">
                <a:solidFill>
                  <a:srgbClr val="595959"/>
                </a:solidFill>
                <a:latin typeface="Comic Sans MS" panose="030F0702030302020204" pitchFamily="66" charset="0"/>
                <a:ea typeface="Rubik"/>
                <a:cs typeface="Rubik"/>
                <a:sym typeface="Rubik"/>
              </a:rPr>
              <a:t> et dolore magna </a:t>
            </a:r>
            <a:r>
              <a:rPr lang="en-GB" dirty="0" err="1">
                <a:solidFill>
                  <a:srgbClr val="595959"/>
                </a:solidFill>
                <a:latin typeface="Comic Sans MS" panose="030F0702030302020204" pitchFamily="66" charset="0"/>
                <a:ea typeface="Rubik"/>
                <a:cs typeface="Rubik"/>
                <a:sym typeface="Rubik"/>
              </a:rPr>
              <a:t>aliqua</a:t>
            </a:r>
            <a:r>
              <a:rPr lang="en-GB" dirty="0">
                <a:solidFill>
                  <a:srgbClr val="595959"/>
                </a:solidFill>
                <a:latin typeface="Comic Sans MS" panose="030F0702030302020204" pitchFamily="66" charset="0"/>
                <a:ea typeface="Rubik"/>
                <a:cs typeface="Rubik"/>
                <a:sym typeface="Rubik"/>
              </a:rPr>
              <a:t>. Ut </a:t>
            </a:r>
            <a:r>
              <a:rPr lang="en-GB" dirty="0" err="1">
                <a:solidFill>
                  <a:srgbClr val="595959"/>
                </a:solidFill>
                <a:latin typeface="Comic Sans MS" panose="030F0702030302020204" pitchFamily="66" charset="0"/>
                <a:ea typeface="Rubik"/>
                <a:cs typeface="Rubik"/>
                <a:sym typeface="Rubik"/>
              </a:rPr>
              <a:t>enim</a:t>
            </a:r>
            <a:r>
              <a:rPr lang="en-GB" dirty="0">
                <a:solidFill>
                  <a:srgbClr val="595959"/>
                </a:solidFill>
                <a:latin typeface="Comic Sans MS" panose="030F0702030302020204" pitchFamily="66" charset="0"/>
                <a:ea typeface="Rubik"/>
                <a:cs typeface="Rubik"/>
                <a:sym typeface="Rubik"/>
              </a:rPr>
              <a:t> ad minim </a:t>
            </a:r>
            <a:r>
              <a:rPr lang="en-GB" dirty="0" err="1">
                <a:solidFill>
                  <a:srgbClr val="595959"/>
                </a:solidFill>
                <a:latin typeface="Comic Sans MS" panose="030F0702030302020204" pitchFamily="66" charset="0"/>
                <a:ea typeface="Rubik"/>
                <a:cs typeface="Rubik"/>
                <a:sym typeface="Rubik"/>
              </a:rPr>
              <a:t>veniam</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quis</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nostrud</a:t>
            </a:r>
            <a:r>
              <a:rPr lang="en-GB" dirty="0">
                <a:solidFill>
                  <a:srgbClr val="595959"/>
                </a:solidFill>
                <a:latin typeface="Comic Sans MS" panose="030F0702030302020204" pitchFamily="66" charset="0"/>
                <a:ea typeface="Rubik"/>
                <a:cs typeface="Rubik"/>
                <a:sym typeface="Rubik"/>
              </a:rPr>
              <a:t> exercitation </a:t>
            </a:r>
            <a:r>
              <a:rPr lang="en-GB" dirty="0" err="1">
                <a:solidFill>
                  <a:srgbClr val="595959"/>
                </a:solidFill>
                <a:latin typeface="Comic Sans MS" panose="030F0702030302020204" pitchFamily="66" charset="0"/>
                <a:ea typeface="Rubik"/>
                <a:cs typeface="Rubik"/>
                <a:sym typeface="Rubik"/>
              </a:rPr>
              <a:t>ullamco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laboris</a:t>
            </a:r>
            <a:r>
              <a:rPr lang="en-GB" dirty="0">
                <a:solidFill>
                  <a:srgbClr val="595959"/>
                </a:solidFill>
                <a:latin typeface="Comic Sans MS" panose="030F0702030302020204" pitchFamily="66" charset="0"/>
                <a:ea typeface="Rubik"/>
                <a:cs typeface="Rubik"/>
                <a:sym typeface="Rubik"/>
              </a:rPr>
              <a:t> nisi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aliquip</a:t>
            </a:r>
            <a:r>
              <a:rPr lang="en-GB" dirty="0">
                <a:solidFill>
                  <a:srgbClr val="595959"/>
                </a:solidFill>
                <a:latin typeface="Comic Sans MS" panose="030F0702030302020204" pitchFamily="66" charset="0"/>
                <a:ea typeface="Rubik"/>
                <a:cs typeface="Rubik"/>
                <a:sym typeface="Rubik"/>
              </a:rPr>
              <a:t> ex </a:t>
            </a:r>
            <a:r>
              <a:rPr lang="en-GB" dirty="0" err="1">
                <a:solidFill>
                  <a:srgbClr val="595959"/>
                </a:solidFill>
                <a:latin typeface="Comic Sans MS" panose="030F0702030302020204" pitchFamily="66" charset="0"/>
                <a:ea typeface="Rubik"/>
                <a:cs typeface="Rubik"/>
                <a:sym typeface="Rubik"/>
              </a:rPr>
              <a:t>ea</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commodo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consequat</a:t>
            </a:r>
            <a:r>
              <a:rPr lang="en-GB" dirty="0">
                <a:solidFill>
                  <a:srgbClr val="595959"/>
                </a:solidFill>
                <a:latin typeface="Comic Sans MS" panose="030F0702030302020204" pitchFamily="66" charset="0"/>
                <a:ea typeface="Rubik"/>
                <a:cs typeface="Rubik"/>
                <a:sym typeface="Rubik"/>
              </a:rPr>
              <a:t>.</a:t>
            </a:r>
            <a:endParaRPr lang="en-GB" sz="1100" dirty="0">
              <a:solidFill>
                <a:srgbClr val="595959"/>
              </a:solidFill>
              <a:latin typeface="Comic Sans MS" panose="030F0702030302020204" pitchFamily="66" charset="0"/>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2130334"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0" name="Google Shape;200;p12"/>
          <p:cNvSpPr/>
          <p:nvPr/>
        </p:nvSpPr>
        <p:spPr>
          <a:xfrm>
            <a:off x="2029679" y="208050"/>
            <a:ext cx="2697769"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1" name="Google Shape;201;p12"/>
          <p:cNvSpPr/>
          <p:nvPr/>
        </p:nvSpPr>
        <p:spPr>
          <a:xfrm>
            <a:off x="595601" y="2491195"/>
            <a:ext cx="2393668"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2" name="Google Shape;202;p12"/>
          <p:cNvSpPr/>
          <p:nvPr/>
        </p:nvSpPr>
        <p:spPr>
          <a:xfrm>
            <a:off x="5137394" y="1001512"/>
            <a:ext cx="2107704"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3" name="Google Shape;203;p12"/>
          <p:cNvSpPr/>
          <p:nvPr/>
        </p:nvSpPr>
        <p:spPr>
          <a:xfrm>
            <a:off x="9422084" y="2443443"/>
            <a:ext cx="2107704"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pic>
        <p:nvPicPr>
          <p:cNvPr id="204" name="Google Shape;204;p12"/>
          <p:cNvPicPr preferRelativeResize="0"/>
          <p:nvPr/>
        </p:nvPicPr>
        <p:blipFill rotWithShape="1">
          <a:blip r:embed="rId3">
            <a:alphaModFix/>
          </a:blip>
          <a:srcRect/>
          <a:stretch/>
        </p:blipFill>
        <p:spPr>
          <a:xfrm>
            <a:off x="32431" y="5112689"/>
            <a:ext cx="12159569"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469391" cy="3667162"/>
          </a:xfrm>
          <a:prstGeom prst="rect">
            <a:avLst/>
          </a:prstGeom>
          <a:noFill/>
          <a:ln>
            <a:noFill/>
          </a:ln>
        </p:spPr>
      </p:pic>
      <p:sp>
        <p:nvSpPr>
          <p:cNvPr id="206" name="Google Shape;206;p12"/>
          <p:cNvSpPr txBox="1"/>
          <p:nvPr/>
        </p:nvSpPr>
        <p:spPr>
          <a:xfrm>
            <a:off x="752336" y="2643122"/>
            <a:ext cx="2107704"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100+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lorem ipsum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Comic Sans MS" panose="030F0702030302020204" pitchFamily="66" charset="0"/>
                <a:ea typeface="Rubik Light"/>
                <a:cs typeface="Rubik Light"/>
                <a:sym typeface="Rubik Light"/>
              </a:rPr>
              <a:t> </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07" name="Google Shape;207;p12"/>
          <p:cNvSpPr txBox="1"/>
          <p:nvPr/>
        </p:nvSpPr>
        <p:spPr>
          <a:xfrm>
            <a:off x="2247001" y="914193"/>
            <a:ext cx="2219937"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Comic Sans MS" panose="030F0702030302020204" pitchFamily="66" charset="0"/>
                <a:ea typeface="Playfair Display"/>
                <a:cs typeface="Playfair Display"/>
                <a:sym typeface="Playfair Display"/>
              </a:rPr>
              <a:t>200</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quis</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nostrud</a:t>
            </a:r>
            <a:endParaRPr sz="1800" b="1" i="0" u="none" strike="noStrike" cap="none" dirty="0">
              <a:solidFill>
                <a:srgbClr val="595959"/>
              </a:solidFill>
              <a:latin typeface="Comic Sans MS" panose="030F0702030302020204" pitchFamily="66" charset="0"/>
              <a:ea typeface="Rubik Light"/>
              <a:cs typeface="Rubik Light"/>
              <a:sym typeface="Rubik Light"/>
            </a:endParaRPr>
          </a:p>
        </p:txBody>
      </p:sp>
      <p:sp>
        <p:nvSpPr>
          <p:cNvPr id="208" name="Google Shape;208;p12"/>
          <p:cNvSpPr txBox="1"/>
          <p:nvPr/>
        </p:nvSpPr>
        <p:spPr>
          <a:xfrm>
            <a:off x="5460204" y="1340004"/>
            <a:ext cx="1393168"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36</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adipiscing</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elit</a:t>
            </a:r>
            <a:endParaRPr sz="6000" b="1" i="0" u="none" strike="noStrike" cap="none" dirty="0">
              <a:solidFill>
                <a:srgbClr val="595959"/>
              </a:solidFill>
              <a:latin typeface="Comic Sans MS" panose="030F0702030302020204" pitchFamily="66" charset="0"/>
              <a:ea typeface="Playfair Display"/>
              <a:cs typeface="Playfair Display"/>
              <a:sym typeface="Playfair Display"/>
            </a:endParaRPr>
          </a:p>
        </p:txBody>
      </p:sp>
      <p:sp>
        <p:nvSpPr>
          <p:cNvPr id="209" name="Google Shape;209;p12"/>
          <p:cNvSpPr txBox="1"/>
          <p:nvPr/>
        </p:nvSpPr>
        <p:spPr>
          <a:xfrm>
            <a:off x="9549707" y="2918722"/>
            <a:ext cx="1827098"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nisi </a:t>
            </a:r>
            <a:r>
              <a:rPr lang="en-GB" sz="1800" b="0" i="0" u="none" strike="noStrike" cap="none" dirty="0" err="1">
                <a:solidFill>
                  <a:srgbClr val="595959"/>
                </a:solidFill>
                <a:latin typeface="Comic Sans MS" panose="030F0702030302020204" pitchFamily="66" charset="0"/>
                <a:ea typeface="Rubik Light"/>
                <a:cs typeface="Rubik Light"/>
                <a:sym typeface="Rubik Light"/>
              </a:rPr>
              <a:t>aliquip</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Comic Sans MS" panose="030F0702030302020204" pitchFamily="66" charset="0"/>
                <a:ea typeface="Playfair Display"/>
                <a:cs typeface="Playfair Display"/>
                <a:sym typeface="Playfair Display"/>
              </a:rPr>
              <a:t> </a:t>
            </a:r>
            <a:endParaRPr sz="1400" b="0" i="0" u="none" strike="noStrike" cap="none" dirty="0">
              <a:solidFill>
                <a:srgbClr val="000000"/>
              </a:solidFill>
              <a:latin typeface="Comic Sans MS" panose="030F0702030302020204" pitchFamily="66" charset="0"/>
              <a:sym typeface="Arial"/>
            </a:endParaRPr>
          </a:p>
        </p:txBody>
      </p:sp>
      <p:sp>
        <p:nvSpPr>
          <p:cNvPr id="210" name="Google Shape;210;p12"/>
          <p:cNvSpPr txBox="1"/>
          <p:nvPr/>
        </p:nvSpPr>
        <p:spPr>
          <a:xfrm>
            <a:off x="7804524" y="693141"/>
            <a:ext cx="2235483"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15+</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dolor</a:t>
            </a:r>
            <a:r>
              <a:rPr lang="en-GB" sz="1800" b="0" i="0" u="none" strike="noStrike" cap="none" dirty="0">
                <a:solidFill>
                  <a:srgbClr val="595959"/>
                </a:solidFill>
                <a:latin typeface="Comic Sans MS" panose="030F0702030302020204" pitchFamily="66" charset="0"/>
                <a:ea typeface="Rubik Light"/>
                <a:cs typeface="Rubik Light"/>
                <a:sym typeface="Rubik Light"/>
              </a:rPr>
              <a:t> sit </a:t>
            </a:r>
            <a:r>
              <a:rPr lang="en-GB" sz="1800" b="0" i="0" u="none" strike="noStrike" cap="none" dirty="0" err="1">
                <a:solidFill>
                  <a:srgbClr val="595959"/>
                </a:solidFill>
                <a:latin typeface="Comic Sans MS" panose="030F0702030302020204" pitchFamily="66" charset="0"/>
                <a:ea typeface="Rubik Light"/>
                <a:cs typeface="Rubik Light"/>
                <a:sym typeface="Rubik Light"/>
              </a:rPr>
              <a:t>amet</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consectetur</a:t>
            </a:r>
            <a:endParaRPr sz="1800" b="0" i="0" u="none" strike="noStrike" cap="none" dirty="0">
              <a:solidFill>
                <a:srgbClr val="595959"/>
              </a:solidFill>
              <a:latin typeface="Comic Sans MS" panose="030F0702030302020204" pitchFamily="66" charset="0"/>
              <a:ea typeface="Rubik Light"/>
              <a:cs typeface="Rubik Light"/>
              <a:sym typeface="Rubi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Duis </a:t>
            </a:r>
            <a:r>
              <a:rPr lang="en-GB" sz="1400" b="0" i="0" u="none" strike="noStrike" cap="none" dirty="0" err="1">
                <a:solidFill>
                  <a:srgbClr val="595959"/>
                </a:solidFill>
                <a:latin typeface="Comic Sans MS" panose="030F0702030302020204" pitchFamily="66" charset="0"/>
                <a:ea typeface="Rubik"/>
                <a:cs typeface="Rubik"/>
                <a:sym typeface="Rubik"/>
              </a:rPr>
              <a:t>aute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irure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in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reprehenderit</a:t>
            </a:r>
            <a:r>
              <a:rPr lang="en-GB" sz="1400" b="0" i="0" u="none" strike="noStrike" cap="none" dirty="0">
                <a:solidFill>
                  <a:srgbClr val="595959"/>
                </a:solidFill>
                <a:latin typeface="Comic Sans MS" panose="030F0702030302020204" pitchFamily="66" charset="0"/>
                <a:ea typeface="Rubik"/>
                <a:cs typeface="Rubik"/>
                <a:sym typeface="Rubik"/>
              </a:rPr>
              <a:t> in </a:t>
            </a:r>
            <a:r>
              <a:rPr lang="en-GB" sz="1400" b="0" i="0" u="none" strike="noStrike" cap="none" dirty="0" err="1">
                <a:solidFill>
                  <a:srgbClr val="595959"/>
                </a:solidFill>
                <a:latin typeface="Comic Sans MS" panose="030F0702030302020204" pitchFamily="66" charset="0"/>
                <a:ea typeface="Rubik"/>
                <a:cs typeface="Rubik"/>
                <a:sym typeface="Rubik"/>
              </a:rPr>
              <a:t>voluptate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velit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esse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cillum</a:t>
            </a:r>
            <a:r>
              <a:rPr lang="en-GB" sz="1400" b="0" i="0" u="none" strike="noStrike" cap="none" dirty="0">
                <a:solidFill>
                  <a:srgbClr val="595959"/>
                </a:solidFill>
                <a:latin typeface="Comic Sans MS" panose="030F0702030302020204" pitchFamily="66" charset="0"/>
                <a:ea typeface="Rubik"/>
                <a:cs typeface="Rubik"/>
                <a:sym typeface="Rubik"/>
              </a:rPr>
              <a:t> dolore </a:t>
            </a:r>
            <a:r>
              <a:rPr lang="en-GB" sz="1400" b="0" i="0" u="none" strike="noStrike" cap="none" dirty="0" err="1">
                <a:solidFill>
                  <a:srgbClr val="595959"/>
                </a:solidFill>
                <a:latin typeface="Comic Sans MS" panose="030F0702030302020204" pitchFamily="66" charset="0"/>
                <a:ea typeface="Rubik"/>
                <a:cs typeface="Rubik"/>
                <a:sym typeface="Rubik"/>
              </a:rPr>
              <a:t>eu</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fugiat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nulla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pariatur</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Lorem ipsum </a:t>
            </a:r>
            <a:r>
              <a:rPr lang="en-GB" sz="2000" b="1" i="0" u="none" strike="noStrike" cap="none" dirty="0" err="1">
                <a:solidFill>
                  <a:srgbClr val="FF6D54"/>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 </a:t>
            </a:r>
            <a:endParaRPr sz="14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Comic Sans MS" panose="030F0702030302020204" pitchFamily="66" charset="0"/>
                <a:ea typeface="Playfair Display"/>
                <a:cs typeface="Playfair Display"/>
                <a:sym typeface="Playfair Display"/>
              </a:rPr>
              <a:t>Lorem ipsum</a:t>
            </a:r>
            <a:endParaRPr sz="1400" b="1" i="0" u="none" strike="noStrike" cap="none" dirty="0">
              <a:solidFill>
                <a:srgbClr val="000000"/>
              </a:solidFill>
              <a:latin typeface="Comic Sans MS" panose="030F0702030302020204" pitchFamily="66" charset="0"/>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 sit </a:t>
            </a: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amet</a:t>
            </a:r>
            <a:endParaRPr sz="14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pariatur</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Comic Sans MS" panose="030F0702030302020204" pitchFamily="66" charset="0"/>
                <a:ea typeface="Playfair Display"/>
                <a:cs typeface="Playfair Display"/>
                <a:sym typeface="Playfair Display"/>
              </a:rPr>
              <a:t>Title Lorem ipsum</a:t>
            </a:r>
            <a:endParaRPr sz="4000" b="1" i="0" u="none" strike="noStrike" cap="none" dirty="0">
              <a:solidFill>
                <a:srgbClr val="595959"/>
              </a:solidFill>
              <a:latin typeface="Comic Sans MS" panose="030F0702030302020204" pitchFamily="66" charset="0"/>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Comic Sans MS" panose="030F0702030302020204" pitchFamily="66" charset="0"/>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 </a:t>
            </a: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Comic Sans MS" panose="030F0702030302020204" pitchFamily="66" charset="0"/>
                <a:ea typeface="Playfair Display"/>
                <a:cs typeface="Playfair Display"/>
                <a:sym typeface="Playfair Display"/>
              </a:rPr>
              <a:t>Lorem ipsum</a:t>
            </a:r>
            <a:endParaRPr sz="2000" b="1" i="0" u="none" strike="noStrike" cap="none">
              <a:solidFill>
                <a:srgbClr val="E25A88"/>
              </a:solidFill>
              <a:latin typeface="Comic Sans MS" panose="030F0702030302020204" pitchFamily="66" charset="0"/>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Lorem ipsum</a:t>
            </a:r>
            <a:endParaRPr sz="2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 magna </a:t>
            </a:r>
            <a:r>
              <a:rPr lang="en-GB" sz="1400" b="0" i="0" u="none" strike="noStrike" cap="none" dirty="0" err="1">
                <a:solidFill>
                  <a:srgbClr val="595959"/>
                </a:solidFill>
                <a:latin typeface="Comic Sans MS" panose="030F0702030302020204" pitchFamily="66" charset="0"/>
                <a:ea typeface="Rubik"/>
                <a:cs typeface="Rubik"/>
                <a:sym typeface="Rubik"/>
              </a:rPr>
              <a:t>aliqua</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Comic Sans MS" panose="030F0702030302020204" pitchFamily="66" charset="0"/>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Comic Sans MS" panose="030F0702030302020204" pitchFamily="66" charset="0"/>
                <a:ea typeface="Playfair Display"/>
                <a:cs typeface="Playfair Display"/>
                <a:sym typeface="Playfair Display"/>
              </a:rPr>
              <a:t>Dolor sit amet</a:t>
            </a:r>
            <a:endParaRPr sz="2000" b="1" i="0" u="none" strike="noStrike" cap="none">
              <a:solidFill>
                <a:srgbClr val="FF6D54"/>
              </a:solidFill>
              <a:latin typeface="Comic Sans MS" panose="030F0702030302020204" pitchFamily="66" charset="0"/>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758037" y="1007333"/>
            <a:ext cx="467592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pic>
        <p:nvPicPr>
          <p:cNvPr id="3" name="Рисунок 2">
            <a:extLst>
              <a:ext uri="{FF2B5EF4-FFF2-40B4-BE49-F238E27FC236}">
                <a16:creationId xmlns:a16="http://schemas.microsoft.com/office/drawing/2014/main" id="{00203617-0DD2-4876-BB51-10D191936A2A}"/>
              </a:ext>
            </a:extLst>
          </p:cNvPr>
          <p:cNvPicPr>
            <a:picLocks noChangeAspect="1"/>
          </p:cNvPicPr>
          <p:nvPr/>
        </p:nvPicPr>
        <p:blipFill>
          <a:blip r:embed="rId3"/>
          <a:stretch>
            <a:fillRect/>
          </a:stretch>
        </p:blipFill>
        <p:spPr>
          <a:xfrm>
            <a:off x="-1" y="3611880"/>
            <a:ext cx="4981893" cy="3242013"/>
          </a:xfrm>
          <a:prstGeom prst="rect">
            <a:avLst/>
          </a:prstGeom>
        </p:spPr>
      </p:pic>
      <p:pic>
        <p:nvPicPr>
          <p:cNvPr id="5" name="Рисунок 4">
            <a:extLst>
              <a:ext uri="{FF2B5EF4-FFF2-40B4-BE49-F238E27FC236}">
                <a16:creationId xmlns:a16="http://schemas.microsoft.com/office/drawing/2014/main" id="{BD9BAF4B-88C7-4861-A088-8F3D2B51AC45}"/>
              </a:ext>
            </a:extLst>
          </p:cNvPr>
          <p:cNvPicPr>
            <a:picLocks noChangeAspect="1"/>
          </p:cNvPicPr>
          <p:nvPr/>
        </p:nvPicPr>
        <p:blipFill>
          <a:blip r:embed="rId4"/>
          <a:stretch>
            <a:fillRect/>
          </a:stretch>
        </p:blipFill>
        <p:spPr>
          <a:xfrm>
            <a:off x="7606936" y="0"/>
            <a:ext cx="4585064" cy="4114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Comic Sans MS" panose="030F0702030302020204" pitchFamily="66" charset="0"/>
                <a:ea typeface="Playfair Display"/>
              </a:rPr>
              <a:t>Lesson #</a:t>
            </a:r>
            <a:r>
              <a:rPr lang="en-US" sz="3600" b="1" spc="-1" dirty="0">
                <a:solidFill>
                  <a:srgbClr val="91CFB8"/>
                </a:solidFill>
                <a:latin typeface="Comic Sans MS" panose="030F0702030302020204" pitchFamily="66" charset="0"/>
                <a:ea typeface="Playfair Display"/>
              </a:rPr>
              <a:t>28</a:t>
            </a:r>
            <a:endParaRPr lang="ru-RU" sz="3600" b="0" strike="noStrike" spc="-1" dirty="0">
              <a:latin typeface="Comic Sans MS" panose="030F0702030302020204" pitchFamily="66" charset="0"/>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7" y="3553034"/>
            <a:ext cx="6280150" cy="3019032"/>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rgbClr val="595959"/>
                </a:solidFill>
                <a:latin typeface="Comic Sans MS" panose="030F0702030302020204" pitchFamily="66" charset="0"/>
                <a:ea typeface="Rubik"/>
                <a:cs typeface="Rubik"/>
                <a:sym typeface="Rubik"/>
              </a:rPr>
              <a:t>Lesson plan:</a:t>
            </a:r>
          </a:p>
          <a:p>
            <a:pPr marL="457200" marR="0" lvl="0" indent="-457200" algn="l" rtl="0">
              <a:lnSpc>
                <a:spcPct val="120000"/>
              </a:lnSpc>
              <a:spcBef>
                <a:spcPts val="0"/>
              </a:spcBef>
              <a:spcAft>
                <a:spcPts val="0"/>
              </a:spcAft>
              <a:buClr>
                <a:srgbClr val="000000"/>
              </a:buClr>
              <a:buSzPts val="2000"/>
              <a:buFont typeface="+mj-lt"/>
              <a:buAutoNum type="arabicPeriod"/>
            </a:pPr>
            <a:r>
              <a:rPr lang="ru-RU" sz="2000" dirty="0">
                <a:solidFill>
                  <a:srgbClr val="595959"/>
                </a:solidFill>
                <a:latin typeface="Comic Sans MS" panose="030F0702030302020204" pitchFamily="66" charset="0"/>
                <a:ea typeface="Rubik"/>
                <a:cs typeface="Rubik"/>
                <a:sym typeface="Rubik"/>
              </a:rPr>
              <a:t>Зачем они нужны</a:t>
            </a:r>
          </a:p>
          <a:p>
            <a:pPr marL="457200" marR="0" lvl="0" indent="-457200" algn="l" rtl="0">
              <a:lnSpc>
                <a:spcPct val="120000"/>
              </a:lnSpc>
              <a:spcBef>
                <a:spcPts val="0"/>
              </a:spcBef>
              <a:spcAft>
                <a:spcPts val="0"/>
              </a:spcAft>
              <a:buClr>
                <a:srgbClr val="000000"/>
              </a:buClr>
              <a:buSzPts val="2000"/>
              <a:buFont typeface="+mj-lt"/>
              <a:buAutoNum type="arabicPeriod"/>
            </a:pPr>
            <a:r>
              <a:rPr lang="ru-RU" sz="2000" dirty="0">
                <a:solidFill>
                  <a:srgbClr val="595959"/>
                </a:solidFill>
                <a:latin typeface="Comic Sans MS" panose="030F0702030302020204" pitchFamily="66" charset="0"/>
                <a:ea typeface="Rubik"/>
                <a:cs typeface="Rubik"/>
                <a:sym typeface="Rubik"/>
              </a:rPr>
              <a:t>Что такое Функции</a:t>
            </a:r>
          </a:p>
          <a:p>
            <a:pPr marL="457200" marR="0" lvl="0" indent="-457200" algn="l" rtl="0">
              <a:lnSpc>
                <a:spcPct val="120000"/>
              </a:lnSpc>
              <a:spcBef>
                <a:spcPts val="0"/>
              </a:spcBef>
              <a:spcAft>
                <a:spcPts val="0"/>
              </a:spcAft>
              <a:buClr>
                <a:srgbClr val="000000"/>
              </a:buClr>
              <a:buSzPts val="2000"/>
              <a:buFont typeface="+mj-lt"/>
              <a:buAutoNum type="arabicPeriod"/>
            </a:pPr>
            <a:r>
              <a:rPr lang="ru-RU" sz="2000" dirty="0">
                <a:solidFill>
                  <a:srgbClr val="595959"/>
                </a:solidFill>
                <a:latin typeface="Comic Sans MS" panose="030F0702030302020204" pitchFamily="66" charset="0"/>
                <a:ea typeface="Rubik"/>
                <a:cs typeface="Rubik"/>
                <a:sym typeface="Rubik"/>
              </a:rPr>
              <a:t>Передаваемые параметры</a:t>
            </a:r>
            <a:r>
              <a:rPr lang="en-US" sz="2000" dirty="0">
                <a:solidFill>
                  <a:srgbClr val="595959"/>
                </a:solidFill>
                <a:latin typeface="Comic Sans MS" panose="030F0702030302020204" pitchFamily="66" charset="0"/>
                <a:ea typeface="Rubik"/>
                <a:cs typeface="Rubik"/>
                <a:sym typeface="Rubik"/>
              </a:rPr>
              <a:t> </a:t>
            </a:r>
            <a:r>
              <a:rPr lang="ru-RU" sz="2000" dirty="0">
                <a:solidFill>
                  <a:srgbClr val="595959"/>
                </a:solidFill>
                <a:latin typeface="Comic Sans MS" panose="030F0702030302020204" pitchFamily="66" charset="0"/>
                <a:ea typeface="Rubik"/>
                <a:cs typeface="Rubik"/>
                <a:sym typeface="Rubik"/>
              </a:rPr>
              <a:t>и </a:t>
            </a:r>
            <a:r>
              <a:rPr lang="en-US" sz="2000" dirty="0">
                <a:solidFill>
                  <a:srgbClr val="595959"/>
                </a:solidFill>
                <a:latin typeface="Comic Sans MS" panose="030F0702030302020204" pitchFamily="66" charset="0"/>
                <a:ea typeface="Rubik"/>
                <a:cs typeface="Rubik"/>
                <a:sym typeface="Rubik"/>
                <a:hlinkClick r:id="rId6"/>
              </a:rPr>
              <a:t>arguments</a:t>
            </a:r>
            <a:endParaRPr lang="ru-RU" sz="2000" dirty="0">
              <a:solidFill>
                <a:srgbClr val="595959"/>
              </a:solidFill>
              <a:latin typeface="Comic Sans MS" panose="030F0702030302020204" pitchFamily="66" charset="0"/>
              <a:ea typeface="Rubik"/>
              <a:cs typeface="Rubik"/>
              <a:sym typeface="Rubik"/>
            </a:endParaRPr>
          </a:p>
          <a:p>
            <a:pPr marL="457200" indent="-457200">
              <a:lnSpc>
                <a:spcPct val="120000"/>
              </a:lnSpc>
              <a:buSzPts val="2000"/>
              <a:buFont typeface="+mj-lt"/>
              <a:buAutoNum type="arabicPeriod"/>
            </a:pPr>
            <a:r>
              <a:rPr kumimoji="0" lang="ru-RU" altLang="ru-RU" sz="2000" b="1" i="0" u="none" strike="noStrike" cap="none" normalizeH="0" baseline="0" dirty="0">
                <a:ln>
                  <a:noFill/>
                </a:ln>
                <a:solidFill>
                  <a:srgbClr val="333333"/>
                </a:solidFill>
                <a:effectLst/>
                <a:latin typeface="Comic Sans MS" panose="030F0702030302020204" pitchFamily="66" charset="0"/>
                <a:hlinkClick r:id="rId7"/>
              </a:rPr>
              <a:t>О</a:t>
            </a:r>
            <a:r>
              <a:rPr kumimoji="0" lang="ru-RU" altLang="ru-RU" sz="2000" b="1" i="0" u="none" strike="noStrike" cap="none" normalizeH="0" baseline="0" dirty="0" bmk="">
                <a:ln>
                  <a:noFill/>
                </a:ln>
                <a:solidFill>
                  <a:srgbClr val="333333"/>
                </a:solidFill>
                <a:effectLst/>
                <a:latin typeface="Comic Sans MS" panose="030F0702030302020204" pitchFamily="66" charset="0"/>
                <a:hlinkClick r:id="rId7"/>
              </a:rPr>
              <a:t>статочные параметры (</a:t>
            </a:r>
            <a:r>
              <a:rPr kumimoji="0" lang="ru-RU" altLang="ru-RU" sz="1050" b="1" i="0" u="none" strike="noStrike" cap="none" normalizeH="0" baseline="0" dirty="0" bmk="">
                <a:ln>
                  <a:noFill/>
                </a:ln>
                <a:solidFill>
                  <a:srgbClr val="333333"/>
                </a:solidFill>
                <a:effectLst/>
                <a:latin typeface="Comic Sans MS" panose="030F0702030302020204" pitchFamily="66" charset="0"/>
                <a:hlinkClick r:id="rId7"/>
              </a:rPr>
              <a:t>...</a:t>
            </a:r>
            <a:r>
              <a:rPr kumimoji="0" lang="ru-RU" altLang="ru-RU" sz="2000" b="1" i="0" u="none" strike="noStrike" cap="none" normalizeH="0" baseline="0" dirty="0" bmk="">
                <a:ln>
                  <a:noFill/>
                </a:ln>
                <a:solidFill>
                  <a:srgbClr val="333333"/>
                </a:solidFill>
                <a:effectLst/>
                <a:latin typeface="Comic Sans MS" panose="030F0702030302020204" pitchFamily="66" charset="0"/>
                <a:hlinkClick r:id="rId7"/>
              </a:rPr>
              <a:t>)</a:t>
            </a:r>
            <a:endParaRPr lang="ru-RU" sz="2000" dirty="0">
              <a:solidFill>
                <a:srgbClr val="595959"/>
              </a:solidFill>
              <a:latin typeface="Comic Sans MS" panose="030F0702030302020204" pitchFamily="66" charset="0"/>
              <a:ea typeface="Rubik"/>
              <a:cs typeface="Rubik"/>
              <a:sym typeface="Rubik"/>
            </a:endParaRPr>
          </a:p>
          <a:p>
            <a:pPr marL="457200" marR="0" lvl="0" indent="-457200" algn="l" rtl="0">
              <a:lnSpc>
                <a:spcPct val="120000"/>
              </a:lnSpc>
              <a:spcBef>
                <a:spcPts val="0"/>
              </a:spcBef>
              <a:spcAft>
                <a:spcPts val="0"/>
              </a:spcAft>
              <a:buClr>
                <a:srgbClr val="000000"/>
              </a:buClr>
              <a:buSzPts val="2000"/>
              <a:buFont typeface="+mj-lt"/>
              <a:buAutoNum type="arabicPeriod"/>
            </a:pPr>
            <a:r>
              <a:rPr lang="ru-RU" sz="2000" dirty="0">
                <a:solidFill>
                  <a:srgbClr val="595959"/>
                </a:solidFill>
                <a:latin typeface="Comic Sans MS" panose="030F0702030302020204" pitchFamily="66" charset="0"/>
                <a:ea typeface="Rubik"/>
                <a:cs typeface="Rubik"/>
                <a:sym typeface="Rubik"/>
              </a:rPr>
              <a:t>Область видимости</a:t>
            </a:r>
          </a:p>
          <a:p>
            <a:pPr marL="457200" marR="0" lvl="0" indent="-457200" algn="l" rtl="0">
              <a:lnSpc>
                <a:spcPct val="120000"/>
              </a:lnSpc>
              <a:spcBef>
                <a:spcPts val="0"/>
              </a:spcBef>
              <a:spcAft>
                <a:spcPts val="0"/>
              </a:spcAft>
              <a:buClr>
                <a:srgbClr val="000000"/>
              </a:buClr>
              <a:buSzPts val="2000"/>
              <a:buFont typeface="+mj-lt"/>
              <a:buAutoNum type="arabicPeriod"/>
            </a:pPr>
            <a:r>
              <a:rPr lang="ru-RU" sz="2000" dirty="0">
                <a:solidFill>
                  <a:srgbClr val="595959"/>
                </a:solidFill>
                <a:latin typeface="Comic Sans MS" panose="030F0702030302020204" pitchFamily="66" charset="0"/>
                <a:ea typeface="Rubik"/>
                <a:cs typeface="Rubik"/>
                <a:sym typeface="Rubik"/>
              </a:rPr>
              <a:t>Виды функций и их отличия</a:t>
            </a:r>
          </a:p>
          <a:p>
            <a:pPr marL="0" marR="0" lvl="0" indent="0" algn="l" rtl="0">
              <a:lnSpc>
                <a:spcPct val="120000"/>
              </a:lnSpc>
              <a:spcBef>
                <a:spcPts val="0"/>
              </a:spcBef>
              <a:spcAft>
                <a:spcPts val="0"/>
              </a:spcAft>
              <a:buClr>
                <a:srgbClr val="000000"/>
              </a:buClr>
              <a:buSzPts val="2000"/>
              <a:buFont typeface="Arial"/>
              <a:buNone/>
            </a:pPr>
            <a:endParaRPr lang="en-US" sz="2000" dirty="0">
              <a:solidFill>
                <a:srgbClr val="595959"/>
              </a:solidFill>
              <a:latin typeface="Comic Sans MS" panose="030F0702030302020204" pitchFamily="66" charset="0"/>
              <a:ea typeface="Rubik"/>
              <a:cs typeface="Rubik"/>
              <a:sym typeface="Rubik"/>
            </a:endParaRPr>
          </a:p>
        </p:txBody>
      </p:sp>
      <p:sp>
        <p:nvSpPr>
          <p:cNvPr id="11" name="TextBox 10">
            <a:extLst>
              <a:ext uri="{FF2B5EF4-FFF2-40B4-BE49-F238E27FC236}">
                <a16:creationId xmlns:a16="http://schemas.microsoft.com/office/drawing/2014/main" id="{5E6CD44C-870D-45D9-A52A-805AE4A35426}"/>
              </a:ext>
            </a:extLst>
          </p:cNvPr>
          <p:cNvSpPr txBox="1"/>
          <p:nvPr/>
        </p:nvSpPr>
        <p:spPr>
          <a:xfrm>
            <a:off x="205997" y="1610182"/>
            <a:ext cx="6149974" cy="830997"/>
          </a:xfrm>
          <a:prstGeom prst="rect">
            <a:avLst/>
          </a:prstGeom>
          <a:noFill/>
        </p:spPr>
        <p:txBody>
          <a:bodyPr wrap="square">
            <a:spAutoFit/>
          </a:bodyPr>
          <a:lstStyle/>
          <a:p>
            <a:pPr algn="ctr"/>
            <a:r>
              <a:rPr lang="en-GB" sz="4800" b="1" i="0" u="none" strike="noStrike" cap="none" dirty="0">
                <a:solidFill>
                  <a:srgbClr val="F1B828"/>
                </a:solidFill>
                <a:latin typeface="Comic Sans MS" panose="030F0702030302020204" pitchFamily="66" charset="0"/>
                <a:ea typeface="Playfair Display"/>
                <a:cs typeface="Playfair Display"/>
                <a:sym typeface="Playfair Display"/>
              </a:rPr>
              <a:t>Functions</a:t>
            </a:r>
            <a:endParaRPr lang="ru-RU" sz="4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Comic Sans MS" panose="030F0702030302020204" pitchFamily="66" charset="0"/>
                <a:ea typeface="Rubik"/>
                <a:cs typeface="Rubik"/>
                <a:sym typeface="Rubik"/>
              </a:rPr>
              <a:t>+38012345678</a:t>
            </a:r>
            <a:br>
              <a:rPr lang="en-GB" sz="2200" b="0" i="0" u="none" strike="noStrike" cap="none" dirty="0">
                <a:solidFill>
                  <a:srgbClr val="595959"/>
                </a:solidFill>
                <a:latin typeface="Comic Sans MS" panose="030F0702030302020204" pitchFamily="66" charset="0"/>
                <a:ea typeface="Rubik"/>
                <a:cs typeface="Rubik"/>
                <a:sym typeface="Rubik"/>
              </a:rPr>
            </a:b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Comic Sans MS" panose="030F0702030302020204" pitchFamily="66" charset="0"/>
                <a:ea typeface="Rubik"/>
                <a:cs typeface="Rubik"/>
                <a:sym typeface="Rubik"/>
              </a:rPr>
              <a:t>beetroot.academy</a:t>
            </a:r>
            <a:endParaRPr sz="3000" b="0" i="0" u="none" strike="noStrike" cap="none">
              <a:solidFill>
                <a:srgbClr val="FF6D54"/>
              </a:solidFill>
              <a:latin typeface="Comic Sans MS" panose="030F0702030302020204" pitchFamily="66" charset="0"/>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Comic Sans MS" panose="030F0702030302020204" pitchFamily="66" charset="0"/>
                <a:ea typeface="Playfair Display"/>
                <a:cs typeface="Playfair Display"/>
                <a:sym typeface="Playfair Display"/>
              </a:rPr>
              <a:t>Your name</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Comic Sans MS" panose="030F0702030302020204" pitchFamily="66" charset="0"/>
                <a:ea typeface="Rubik"/>
                <a:cs typeface="Rubik"/>
                <a:sym typeface="Rubik"/>
              </a:rPr>
              <a:t>Your position</a:t>
            </a:r>
            <a:endParaRPr sz="2400" b="1"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dirty="0" err="1">
                <a:solidFill>
                  <a:srgbClr val="5A558D"/>
                </a:solidFill>
                <a:latin typeface="Comic Sans MS" panose="030F0702030302020204" pitchFamily="66" charset="0"/>
                <a:ea typeface="Rubik"/>
                <a:cs typeface="Rubik"/>
                <a:sym typeface="Rubik"/>
              </a:rPr>
              <a:t>beetroot.academy</a:t>
            </a:r>
            <a:endParaRPr sz="1400" b="0" i="0" u="none" strike="noStrike" cap="none" dirty="0">
              <a:solidFill>
                <a:srgbClr val="000000"/>
              </a:solidFill>
              <a:latin typeface="Comic Sans MS" panose="030F0702030302020204" pitchFamily="66" charset="0"/>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Comic Sans MS" panose="030F0702030302020204" pitchFamily="66" charset="0"/>
                <a:ea typeface="Playfair Display"/>
                <a:cs typeface="Playfair Display"/>
                <a:sym typeface="Playfair Display"/>
              </a:rPr>
              <a:t>Дякую</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4" name="Группа 3">
            <a:extLst>
              <a:ext uri="{FF2B5EF4-FFF2-40B4-BE49-F238E27FC236}">
                <a16:creationId xmlns:a16="http://schemas.microsoft.com/office/drawing/2014/main" id="{CC1FC305-0943-426D-98AA-BFFBB9A8D993}"/>
              </a:ext>
            </a:extLst>
          </p:cNvPr>
          <p:cNvGrpSpPr/>
          <p:nvPr/>
        </p:nvGrpSpPr>
        <p:grpSpPr>
          <a:xfrm>
            <a:off x="7094" y="255385"/>
            <a:ext cx="12047541" cy="6602615"/>
            <a:chOff x="7094" y="255385"/>
            <a:chExt cx="12047541" cy="6602615"/>
          </a:xfrm>
        </p:grpSpPr>
        <p:sp>
          <p:nvSpPr>
            <p:cNvPr id="111" name="Google Shape;111;p3"/>
            <p:cNvSpPr/>
            <p:nvPr/>
          </p:nvSpPr>
          <p:spPr>
            <a:xfrm>
              <a:off x="3785717" y="2982898"/>
              <a:ext cx="8268918"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3" name="Рисунок 2">
              <a:extLst>
                <a:ext uri="{FF2B5EF4-FFF2-40B4-BE49-F238E27FC236}">
                  <a16:creationId xmlns:a16="http://schemas.microsoft.com/office/drawing/2014/main" id="{9172CA12-B6FB-4F9C-B3D3-62BCFDC4990B}"/>
                </a:ext>
              </a:extLst>
            </p:cNvPr>
            <p:cNvPicPr>
              <a:picLocks noChangeAspect="1"/>
            </p:cNvPicPr>
            <p:nvPr/>
          </p:nvPicPr>
          <p:blipFill>
            <a:blip r:embed="rId3"/>
            <a:stretch>
              <a:fillRect/>
            </a:stretch>
          </p:blipFill>
          <p:spPr>
            <a:xfrm>
              <a:off x="7094" y="255385"/>
              <a:ext cx="3756879" cy="6565900"/>
            </a:xfrm>
            <a:prstGeom prst="rect">
              <a:avLst/>
            </a:prstGeom>
          </p:spPr>
        </p:pic>
      </p:gr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4377844" y="1484581"/>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Content</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116" name="Google Shape;116;p3"/>
          <p:cNvPicPr preferRelativeResize="0"/>
          <p:nvPr/>
        </p:nvPicPr>
        <p:blipFill rotWithShape="1">
          <a:blip r:embed="rId4">
            <a:alphaModFix/>
          </a:blip>
          <a:srcRect/>
          <a:stretch/>
        </p:blipFill>
        <p:spPr>
          <a:xfrm>
            <a:off x="9971547" y="255385"/>
            <a:ext cx="2055033" cy="1650763"/>
          </a:xfrm>
          <a:prstGeom prst="rect">
            <a:avLst/>
          </a:prstGeom>
          <a:noFill/>
          <a:ln>
            <a:noFill/>
          </a:ln>
        </p:spPr>
      </p:pic>
      <p:sp>
        <p:nvSpPr>
          <p:cNvPr id="115" name="Google Shape;115;p3"/>
          <p:cNvSpPr txBox="1"/>
          <p:nvPr/>
        </p:nvSpPr>
        <p:spPr>
          <a:xfrm>
            <a:off x="4327044" y="3314503"/>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Sit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Amet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Consectetur</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Lorem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Ipsum</a:t>
            </a:r>
            <a:endParaRPr sz="2000" b="0"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5" name="TextBox 4">
            <a:extLst>
              <a:ext uri="{FF2B5EF4-FFF2-40B4-BE49-F238E27FC236}">
                <a16:creationId xmlns:a16="http://schemas.microsoft.com/office/drawing/2014/main" id="{7D28DD8F-112A-481F-8BFC-CFA9E2001610}"/>
              </a:ext>
            </a:extLst>
          </p:cNvPr>
          <p:cNvSpPr txBox="1"/>
          <p:nvPr/>
        </p:nvSpPr>
        <p:spPr>
          <a:xfrm>
            <a:off x="5401862" y="1737799"/>
            <a:ext cx="6280150" cy="33824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lang="en-GB"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lang="en-GB"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lang="en-GB"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endParaRPr lang="en-GB" sz="2000" b="0"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0" y="2673483"/>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Comic Sans MS" panose="030F0702030302020204" pitchFamily="66" charset="0"/>
              <a:sym typeface="Arial"/>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98036" y="206602"/>
            <a:ext cx="4150891" cy="3426925"/>
          </a:xfrm>
          <a:prstGeom prst="rect">
            <a:avLst/>
          </a:prstGeom>
          <a:noFill/>
          <a:ln>
            <a:noFill/>
          </a:ln>
        </p:spPr>
      </p:pic>
      <p:sp>
        <p:nvSpPr>
          <p:cNvPr id="129" name="Google Shape;129;p5"/>
          <p:cNvSpPr/>
          <p:nvPr/>
        </p:nvSpPr>
        <p:spPr>
          <a:xfrm>
            <a:off x="734175" y="3233417"/>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FF6D54"/>
                </a:solidFill>
                <a:latin typeface="Comic Sans MS" panose="030F0702030302020204" pitchFamily="66" charset="0"/>
                <a:ea typeface="Rubik Light"/>
                <a:cs typeface="Rubik Light"/>
                <a:sym typeface="Rubik Light"/>
              </a:rPr>
              <a:t>Lorem ipsum </a:t>
            </a:r>
            <a:r>
              <a:rPr lang="en-GB" sz="2000" b="0" i="0" u="none" strike="noStrike" cap="none" dirty="0" err="1">
                <a:solidFill>
                  <a:srgbClr val="FF6D54"/>
                </a:solidFill>
                <a:latin typeface="Comic Sans MS" panose="030F0702030302020204" pitchFamily="66" charset="0"/>
                <a:ea typeface="Rubik Light"/>
                <a:cs typeface="Rubik Light"/>
                <a:sym typeface="Rubik Light"/>
              </a:rPr>
              <a:t>dolor</a:t>
            </a:r>
            <a:r>
              <a:rPr lang="en-GB" sz="2000" b="0" i="0" u="none" strike="noStrike" cap="none" dirty="0">
                <a:solidFill>
                  <a:srgbClr val="FF6D54"/>
                </a:solidFill>
                <a:latin typeface="Comic Sans MS" panose="030F0702030302020204" pitchFamily="66" charset="0"/>
                <a:ea typeface="Rubik Light"/>
                <a:cs typeface="Rubik Light"/>
                <a:sym typeface="Rubik Light"/>
              </a:rPr>
              <a:t> sit </a:t>
            </a:r>
            <a:r>
              <a:rPr lang="en-GB" sz="2000" b="0" i="0" u="none" strike="noStrike" cap="none" dirty="0" err="1">
                <a:solidFill>
                  <a:srgbClr val="FF6D54"/>
                </a:solidFill>
                <a:latin typeface="Comic Sans MS" panose="030F0702030302020204" pitchFamily="66" charset="0"/>
                <a:ea typeface="Rubik Light"/>
                <a:cs typeface="Rubik Light"/>
                <a:sym typeface="Rubik Light"/>
              </a:rPr>
              <a:t>amet</a:t>
            </a:r>
            <a:endParaRPr sz="2000" b="0" i="0" u="none" strike="noStrike" cap="none" dirty="0">
              <a:solidFill>
                <a:srgbClr val="FF6D54"/>
              </a:solidFill>
              <a:latin typeface="Comic Sans MS" panose="030F0702030302020204" pitchFamily="66" charset="0"/>
              <a:ea typeface="Rubik Light"/>
              <a:cs typeface="Rubik Light"/>
              <a:sym typeface="Rubik Light"/>
            </a:endParaRPr>
          </a:p>
        </p:txBody>
      </p:sp>
      <p:sp>
        <p:nvSpPr>
          <p:cNvPr id="130" name="Google Shape;130;p5"/>
          <p:cNvSpPr txBox="1"/>
          <p:nvPr/>
        </p:nvSpPr>
        <p:spPr>
          <a:xfrm>
            <a:off x="734175" y="4145179"/>
            <a:ext cx="5472600" cy="1331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 magna </a:t>
            </a:r>
            <a:r>
              <a:rPr lang="en-GB" sz="1400" b="0" i="0" u="none" strike="noStrike" cap="none" dirty="0" err="1">
                <a:solidFill>
                  <a:srgbClr val="595959"/>
                </a:solidFill>
                <a:latin typeface="Comic Sans MS" panose="030F0702030302020204" pitchFamily="66" charset="0"/>
                <a:ea typeface="Rubik"/>
                <a:cs typeface="Rubik"/>
                <a:sym typeface="Rubik"/>
              </a:rPr>
              <a:t>aliqua</a:t>
            </a:r>
            <a:r>
              <a:rPr lang="en-GB" sz="1400" b="0" i="0" u="none" strike="noStrike" cap="none" dirty="0">
                <a:solidFill>
                  <a:srgbClr val="595959"/>
                </a:solidFill>
                <a:latin typeface="Comic Sans MS" panose="030F0702030302020204" pitchFamily="66" charset="0"/>
                <a:ea typeface="Rubik"/>
                <a:cs typeface="Rubik"/>
                <a:sym typeface="Rubik"/>
              </a:rPr>
              <a:t>.</a:t>
            </a:r>
          </a:p>
          <a:p>
            <a:pPr marL="0" marR="0" lvl="0" indent="0" algn="l" rtl="0">
              <a:lnSpc>
                <a:spcPct val="115000"/>
              </a:lnSpc>
              <a:spcBef>
                <a:spcPts val="0"/>
              </a:spcBef>
              <a:spcAft>
                <a:spcPts val="0"/>
              </a:spcAft>
              <a:buClr>
                <a:srgbClr val="000000"/>
              </a:buClr>
              <a:buSzPts val="1400"/>
              <a:buFont typeface="Arial"/>
              <a:buNone/>
            </a:pPr>
            <a:endParaRPr lang="en-GB" sz="14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 </a:t>
            </a: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consequat</a:t>
            </a:r>
            <a:r>
              <a:rPr lang="en-GB" sz="1400" b="0" i="0" u="none" strike="noStrike" cap="none" dirty="0">
                <a:solidFill>
                  <a:srgbClr val="595959"/>
                </a:solidFill>
                <a:latin typeface="Comic Sans MS" panose="030F0702030302020204" pitchFamily="66" charset="0"/>
                <a:ea typeface="Rubik"/>
                <a:cs typeface="Rubik"/>
                <a:sym typeface="Rubik"/>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Comic Sans MS" panose="030F0702030302020204" pitchFamily="66" charset="0"/>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Comic Sans MS" panose="030F0702030302020204" pitchFamily="66" charset="0"/>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pariatur</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a:solidFill>
                <a:srgbClr val="000000"/>
              </a:solidFill>
              <a:latin typeface="Comic Sans MS" panose="030F0702030302020204" pitchFamily="66" charset="0"/>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dirty="0">
                <a:solidFill>
                  <a:srgbClr val="5A558D"/>
                </a:solidFill>
                <a:latin typeface="Comic Sans MS" panose="030F0702030302020204" pitchFamily="66" charset="0"/>
                <a:ea typeface="Rubik Light"/>
                <a:cs typeface="Rubik Light"/>
                <a:sym typeface="Rubik Light"/>
              </a:rPr>
              <a:t>Lorem ipsum</a:t>
            </a:r>
            <a:endParaRPr sz="1400" b="0" i="0" u="none" strike="noStrike" cap="none" dirty="0">
              <a:solidFill>
                <a:srgbClr val="5A558D"/>
              </a:solidFill>
              <a:latin typeface="Comic Sans MS" panose="030F0702030302020204" pitchFamily="66" charset="0"/>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1014</Words>
  <Application>Microsoft Office PowerPoint</Application>
  <PresentationFormat>Широкоэкранный</PresentationFormat>
  <Paragraphs>146</Paragraphs>
  <Slides>26</Slides>
  <Notes>26</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26</vt:i4>
      </vt:variant>
    </vt:vector>
  </HeadingPairs>
  <TitlesOfParts>
    <vt:vector size="31" baseType="lpstr">
      <vt:lpstr>Wingdings</vt:lpstr>
      <vt:lpstr>Arial</vt:lpstr>
      <vt:lpstr>Calibri</vt:lpstr>
      <vt:lpstr>Comic Sans MS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33</cp:revision>
  <dcterms:modified xsi:type="dcterms:W3CDTF">2021-11-06T07:39:28Z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